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 b="def" i="def"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7" name="Shape 11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el en sub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eltekst"/>
          <p:cNvSpPr txBox="1"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/>
            <a:r>
              <a:t>Titeltekst</a:t>
            </a:r>
          </a:p>
        </p:txBody>
      </p:sp>
      <p:sp>
        <p:nvSpPr>
          <p:cNvPr id="12" name="Hoofdtekst - niveau één…"/>
          <p:cNvSpPr txBox="1"/>
          <p:nvPr>
            <p:ph type="body" sz="quarter" idx="1"/>
          </p:nvPr>
        </p:nvSpPr>
        <p:spPr>
          <a:xfrm>
            <a:off x="1270000" y="50419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Hoofdtekst - niveau één</a:t>
            </a:r>
          </a:p>
          <a:p>
            <a:pPr lvl="1"/>
            <a:r>
              <a:t>Hoofdtekst - niveau twee</a:t>
            </a:r>
          </a:p>
          <a:p>
            <a:pPr lvl="2"/>
            <a:r>
              <a:t>Hoofdtekst - niveau drie</a:t>
            </a:r>
          </a:p>
          <a:p>
            <a:pPr lvl="3"/>
            <a:r>
              <a:t>Hoofdtekst - niveau vier</a:t>
            </a:r>
          </a:p>
          <a:p>
            <a:pPr lvl="4"/>
            <a:r>
              <a:t>Hoofdtekst - niveau vijf</a:t>
            </a:r>
          </a:p>
        </p:txBody>
      </p:sp>
      <p:sp>
        <p:nvSpPr>
          <p:cNvPr id="13" name="Dia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ita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/>
          <p:nvPr>
            <p:ph type="body" sz="quarter" idx="13"/>
          </p:nvPr>
        </p:nvSpPr>
        <p:spPr>
          <a:xfrm>
            <a:off x="1270000" y="6362700"/>
            <a:ext cx="10464800" cy="461366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i="1" sz="2400"/>
            </a:lvl1pPr>
          </a:lstStyle>
          <a:p>
            <a:pPr/>
            <a:r>
              <a:t>–Johnny Appleseed</a:t>
            </a:r>
          </a:p>
        </p:txBody>
      </p:sp>
      <p:sp>
        <p:nvSpPr>
          <p:cNvPr id="94" name="&quot;Typ hier een citaat.&quot;"/>
          <p:cNvSpPr txBox="1"/>
          <p:nvPr>
            <p:ph type="body" sz="quarter" idx="14"/>
          </p:nvPr>
        </p:nvSpPr>
        <p:spPr>
          <a:xfrm>
            <a:off x="1270000" y="4267112"/>
            <a:ext cx="10464800" cy="609776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4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"Typ hier een citaat." </a:t>
            </a:r>
          </a:p>
        </p:txBody>
      </p:sp>
      <p:sp>
        <p:nvSpPr>
          <p:cNvPr id="95" name="Dia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Afbeelding"/>
          <p:cNvSpPr/>
          <p:nvPr>
            <p:ph type="pic" idx="13"/>
          </p:nvPr>
        </p:nvSpPr>
        <p:spPr>
          <a:xfrm>
            <a:off x="-949853" y="0"/>
            <a:ext cx="14904506" cy="9944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Dia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Dia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oto - horizonta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Afbeelding"/>
          <p:cNvSpPr/>
          <p:nvPr>
            <p:ph type="pic" idx="13"/>
          </p:nvPr>
        </p:nvSpPr>
        <p:spPr>
          <a:xfrm>
            <a:off x="1622088" y="289099"/>
            <a:ext cx="9753603" cy="6505789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iteltekst"/>
          <p:cNvSpPr txBox="1"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pPr/>
            <a:r>
              <a:t>Titeltekst</a:t>
            </a:r>
          </a:p>
        </p:txBody>
      </p:sp>
      <p:sp>
        <p:nvSpPr>
          <p:cNvPr id="22" name="Hoofdtekst - niveau één…"/>
          <p:cNvSpPr txBox="1"/>
          <p:nvPr>
            <p:ph type="body" sz="quarter" idx="1"/>
          </p:nvPr>
        </p:nvSpPr>
        <p:spPr>
          <a:xfrm>
            <a:off x="1270000" y="81534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Hoofdtekst - niveau één</a:t>
            </a:r>
          </a:p>
          <a:p>
            <a:pPr lvl="1"/>
            <a:r>
              <a:t>Hoofdtekst - niveau twee</a:t>
            </a:r>
          </a:p>
          <a:p>
            <a:pPr lvl="2"/>
            <a:r>
              <a:t>Hoofdtekst - niveau drie</a:t>
            </a:r>
          </a:p>
          <a:p>
            <a:pPr lvl="3"/>
            <a:r>
              <a:t>Hoofdtekst - niveau vier</a:t>
            </a:r>
          </a:p>
          <a:p>
            <a:pPr lvl="4"/>
            <a:r>
              <a:t>Hoofdtekst - niveau vijf</a:t>
            </a:r>
          </a:p>
        </p:txBody>
      </p:sp>
      <p:sp>
        <p:nvSpPr>
          <p:cNvPr id="23" name="Dia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el - midd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eltekst"/>
          <p:cNvSpPr txBox="1"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Titeltekst</a:t>
            </a:r>
          </a:p>
        </p:txBody>
      </p:sp>
      <p:sp>
        <p:nvSpPr>
          <p:cNvPr id="31" name="Dia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oto - vertica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Afbeelding"/>
          <p:cNvSpPr/>
          <p:nvPr>
            <p:ph type="pic" idx="13"/>
          </p:nvPr>
        </p:nvSpPr>
        <p:spPr>
          <a:xfrm>
            <a:off x="2263775" y="613833"/>
            <a:ext cx="12401550" cy="82677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iteltekst"/>
          <p:cNvSpPr txBox="1"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Titeltekst</a:t>
            </a:r>
          </a:p>
        </p:txBody>
      </p:sp>
      <p:sp>
        <p:nvSpPr>
          <p:cNvPr id="40" name="Hoofdtekst - niveau één…"/>
          <p:cNvSpPr txBox="1"/>
          <p:nvPr>
            <p:ph type="body" sz="quarter" idx="1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Hoofdtekst - niveau één</a:t>
            </a:r>
          </a:p>
          <a:p>
            <a:pPr lvl="1"/>
            <a:r>
              <a:t>Hoofdtekst - niveau twee</a:t>
            </a:r>
          </a:p>
          <a:p>
            <a:pPr lvl="2"/>
            <a:r>
              <a:t>Hoofdtekst - niveau drie</a:t>
            </a:r>
          </a:p>
          <a:p>
            <a:pPr lvl="3"/>
            <a:r>
              <a:t>Hoofdtekst - niveau vier</a:t>
            </a:r>
          </a:p>
          <a:p>
            <a:pPr lvl="4"/>
            <a:r>
              <a:t>Hoofdtekst - niveau vijf</a:t>
            </a:r>
          </a:p>
        </p:txBody>
      </p:sp>
      <p:sp>
        <p:nvSpPr>
          <p:cNvPr id="41" name="Dia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el - bov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elteks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Titeltekst</a:t>
            </a:r>
          </a:p>
        </p:txBody>
      </p:sp>
      <p:sp>
        <p:nvSpPr>
          <p:cNvPr id="49" name="Dia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el en opsomm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elteks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Titeltekst</a:t>
            </a:r>
          </a:p>
        </p:txBody>
      </p:sp>
      <p:sp>
        <p:nvSpPr>
          <p:cNvPr id="57" name="Hoofdtekst - niveau één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Hoofdtekst - niveau één</a:t>
            </a:r>
          </a:p>
          <a:p>
            <a:pPr lvl="1"/>
            <a:r>
              <a:t>Hoofdtekst - niveau twee</a:t>
            </a:r>
          </a:p>
          <a:p>
            <a:pPr lvl="2"/>
            <a:r>
              <a:t>Hoofdtekst - niveau drie</a:t>
            </a:r>
          </a:p>
          <a:p>
            <a:pPr lvl="3"/>
            <a:r>
              <a:t>Hoofdtekst - niveau vier</a:t>
            </a:r>
          </a:p>
          <a:p>
            <a:pPr lvl="4"/>
            <a:r>
              <a:t>Hoofdtekst - niveau vijf</a:t>
            </a:r>
          </a:p>
        </p:txBody>
      </p:sp>
      <p:sp>
        <p:nvSpPr>
          <p:cNvPr id="58" name="Dia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el, opsomm.,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Afbeelding"/>
          <p:cNvSpPr/>
          <p:nvPr>
            <p:ph type="pic" idx="13"/>
          </p:nvPr>
        </p:nvSpPr>
        <p:spPr>
          <a:xfrm>
            <a:off x="4086225" y="2586566"/>
            <a:ext cx="9429750" cy="62865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itelteks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Titeltekst</a:t>
            </a:r>
          </a:p>
        </p:txBody>
      </p:sp>
      <p:sp>
        <p:nvSpPr>
          <p:cNvPr id="67" name="Hoofdtekst - niveau één…"/>
          <p:cNvSpPr txBox="1"/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/>
            <a:r>
              <a:t>Hoofdtekst - niveau één</a:t>
            </a:r>
          </a:p>
          <a:p>
            <a:pPr lvl="1"/>
            <a:r>
              <a:t>Hoofdtekst - niveau twee</a:t>
            </a:r>
          </a:p>
          <a:p>
            <a:pPr lvl="2"/>
            <a:r>
              <a:t>Hoofdtekst - niveau drie</a:t>
            </a:r>
          </a:p>
          <a:p>
            <a:pPr lvl="3"/>
            <a:r>
              <a:t>Hoofdtekst - niveau vier</a:t>
            </a:r>
          </a:p>
          <a:p>
            <a:pPr lvl="4"/>
            <a:r>
              <a:t>Hoofdtekst - niveau vijf</a:t>
            </a:r>
          </a:p>
        </p:txBody>
      </p:sp>
      <p:sp>
        <p:nvSpPr>
          <p:cNvPr id="68" name="Dianummer"/>
          <p:cNvSpPr txBox="1"/>
          <p:nvPr>
            <p:ph type="sldNum" sz="quarter" idx="2"/>
          </p:nvPr>
        </p:nvSpPr>
        <p:spPr>
          <a:xfrm>
            <a:off x="6328884" y="9296400"/>
            <a:ext cx="340259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Opsomm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Hoofdtekst - niveau één…"/>
          <p:cNvSpPr txBox="1"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/>
            <a:r>
              <a:t>Hoofdtekst - niveau één</a:t>
            </a:r>
          </a:p>
          <a:p>
            <a:pPr lvl="1"/>
            <a:r>
              <a:t>Hoofdtekst - niveau twee</a:t>
            </a:r>
          </a:p>
          <a:p>
            <a:pPr lvl="2"/>
            <a:r>
              <a:t>Hoofdtekst - niveau drie</a:t>
            </a:r>
          </a:p>
          <a:p>
            <a:pPr lvl="3"/>
            <a:r>
              <a:t>Hoofdtekst - niveau vier</a:t>
            </a:r>
          </a:p>
          <a:p>
            <a:pPr lvl="4"/>
            <a:r>
              <a:t>Hoofdtekst - niveau vijf</a:t>
            </a:r>
          </a:p>
        </p:txBody>
      </p:sp>
      <p:sp>
        <p:nvSpPr>
          <p:cNvPr id="76" name="Dia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oto - driema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Afbeelding"/>
          <p:cNvSpPr/>
          <p:nvPr>
            <p:ph type="pic" sz="quarter" idx="13"/>
          </p:nvPr>
        </p:nvSpPr>
        <p:spPr>
          <a:xfrm>
            <a:off x="6680200" y="5029200"/>
            <a:ext cx="6054748" cy="4038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Afbeelding"/>
          <p:cNvSpPr/>
          <p:nvPr>
            <p:ph type="pic" sz="quarter" idx="14"/>
          </p:nvPr>
        </p:nvSpPr>
        <p:spPr>
          <a:xfrm>
            <a:off x="6502400" y="889000"/>
            <a:ext cx="5867400" cy="39116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Afbeelding"/>
          <p:cNvSpPr/>
          <p:nvPr>
            <p:ph type="pic" idx="15"/>
          </p:nvPr>
        </p:nvSpPr>
        <p:spPr>
          <a:xfrm>
            <a:off x="-2374900" y="889000"/>
            <a:ext cx="11982450" cy="79883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Dia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tekst"/>
          <p:cNvSpPr txBox="1"/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Titeltekst</a:t>
            </a:r>
          </a:p>
        </p:txBody>
      </p:sp>
      <p:sp>
        <p:nvSpPr>
          <p:cNvPr id="3" name="Hoofdtekst - niveau één…"/>
          <p:cNvSpPr txBox="1"/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Hoofdtekst - niveau één</a:t>
            </a:r>
          </a:p>
          <a:p>
            <a:pPr lvl="1"/>
            <a:r>
              <a:t>Hoofdtekst - niveau twee</a:t>
            </a:r>
          </a:p>
          <a:p>
            <a:pPr lvl="2"/>
            <a:r>
              <a:t>Hoofdtekst - niveau drie</a:t>
            </a:r>
          </a:p>
          <a:p>
            <a:pPr lvl="3"/>
            <a:r>
              <a:t>Hoofdtekst - niveau vier</a:t>
            </a:r>
          </a:p>
          <a:p>
            <a:pPr lvl="4"/>
            <a:r>
              <a:t>Hoofdtekst - niveau vijf</a:t>
            </a:r>
          </a:p>
        </p:txBody>
      </p:sp>
      <p:sp>
        <p:nvSpPr>
          <p:cNvPr id="4" name="Dianummer"/>
          <p:cNvSpPr txBox="1"/>
          <p:nvPr>
            <p:ph type="sldNum" sz="quarter" idx="2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Week 11: practicum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Week 11: practicum</a:t>
            </a:r>
          </a:p>
        </p:txBody>
      </p:sp>
      <p:sp>
        <p:nvSpPr>
          <p:cNvPr id="120" name="Wat: Schrijf een bubblesort algoritme in python, teken het eerst in JFLAP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253364" indent="-253364" defTabSz="332993">
              <a:spcBef>
                <a:spcPts val="2300"/>
              </a:spcBef>
              <a:defRPr sz="1824"/>
            </a:pPr>
            <a:r>
              <a:t>Wat: Schrijf een bubblesort algoritme in python, teken het eerst in JFLAP</a:t>
            </a:r>
          </a:p>
          <a:p>
            <a:pPr marL="253364" indent="-253364" defTabSz="332993">
              <a:spcBef>
                <a:spcPts val="2300"/>
              </a:spcBef>
              <a:defRPr sz="1824"/>
            </a:pPr>
            <a:r>
              <a:t>Hoe: Combineer de volgende documenten (reeds besproken):</a:t>
            </a:r>
          </a:p>
          <a:p>
            <a:pPr lvl="4" marL="1266825" indent="-253364" defTabSz="332993">
              <a:spcBef>
                <a:spcPts val="2300"/>
              </a:spcBef>
              <a:buChar char="✤"/>
              <a:defRPr sz="1824"/>
            </a:pPr>
            <a:r>
              <a:t> Magister presentaties p3: Python start</a:t>
            </a:r>
          </a:p>
          <a:p>
            <a:pPr lvl="4" marL="1266825" indent="-253364" defTabSz="332993">
              <a:spcBef>
                <a:spcPts val="2300"/>
              </a:spcBef>
              <a:buChar char="✤"/>
              <a:defRPr sz="1824"/>
            </a:pPr>
            <a:r>
              <a:t> JFLAP finite automaton</a:t>
            </a:r>
          </a:p>
          <a:p>
            <a:pPr lvl="4" marL="1266825" indent="-253364" defTabSz="332993">
              <a:spcBef>
                <a:spcPts val="2300"/>
              </a:spcBef>
              <a:buChar char="✤"/>
              <a:defRPr sz="1824"/>
            </a:pPr>
            <a:r>
              <a:t> Magister presentaties p3: link advanced loops, 2e scrnprnt</a:t>
            </a:r>
          </a:p>
          <a:p>
            <a:pPr lvl="4" marL="1266825" indent="-253364" defTabSz="332993">
              <a:spcBef>
                <a:spcPts val="2300"/>
              </a:spcBef>
              <a:buChar char="-"/>
              <a:defRPr sz="1824"/>
            </a:pPr>
            <a:r>
              <a:t>https://www.dataquest.io/blog/tutorial-advanced-for-loops-python-pandas/.</a:t>
            </a:r>
          </a:p>
          <a:p>
            <a:pPr marL="253364" indent="-253364" defTabSz="332993">
              <a:spcBef>
                <a:spcPts val="2300"/>
              </a:spcBef>
              <a:defRPr sz="1824"/>
            </a:pPr>
            <a:r>
              <a:t>Hulp: overleg eerst fluisterend met je groep, kom je er niet uit loop dan met je met laptop naar de tafel van de leraar.</a:t>
            </a:r>
          </a:p>
          <a:p>
            <a:pPr marL="253364" indent="-253364" defTabSz="332993">
              <a:spcBef>
                <a:spcPts val="2300"/>
              </a:spcBef>
              <a:defRPr sz="1824"/>
            </a:pPr>
            <a:r>
              <a:t>Tijd: deze les maken, niet af: huiswerk, volgende les presenteren voor de klas.</a:t>
            </a:r>
          </a:p>
          <a:p>
            <a:pPr marL="253364" indent="-253364" defTabSz="332993">
              <a:spcBef>
                <a:spcPts val="2300"/>
              </a:spcBef>
              <a:defRPr sz="1824"/>
            </a:pPr>
            <a:r>
              <a:t>Klaar? Voer alles van de link “advanced loops” uit in python.</a:t>
            </a:r>
          </a:p>
          <a:p>
            <a:pPr marL="253364" indent="-253364" defTabSz="332993">
              <a:spcBef>
                <a:spcPts val="2300"/>
              </a:spcBef>
              <a:defRPr sz="1824"/>
            </a:pPr>
            <a:r>
              <a:t>Klaar? Bekijk de site van csfieldguide\sorting in het huiswerk. Ontwerp zelf 1 van de omschreven algoritmes in python. Omschrijf hoe je dit algoritme kunt gebruiken voor een beweging van Zora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Week 11: practicum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Week 11: practicum</a:t>
            </a:r>
          </a:p>
        </p:txBody>
      </p:sp>
      <p:sp>
        <p:nvSpPr>
          <p:cNvPr id="123" name="Wat: Het piratenspel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222250" indent="-222250" defTabSz="292100">
              <a:spcBef>
                <a:spcPts val="2100"/>
              </a:spcBef>
              <a:defRPr sz="1600"/>
            </a:pPr>
            <a:r>
              <a:t>Wat: Het piratenspel</a:t>
            </a:r>
          </a:p>
          <a:p>
            <a:pPr marL="222250" indent="-222250" defTabSz="292100">
              <a:spcBef>
                <a:spcPts val="2100"/>
              </a:spcBef>
              <a:defRPr sz="1600"/>
            </a:pPr>
            <a:r>
              <a:t>Hoe: </a:t>
            </a:r>
          </a:p>
          <a:p>
            <a:pPr lvl="2" marL="666750" indent="-222250" defTabSz="292100">
              <a:spcBef>
                <a:spcPts val="2100"/>
              </a:spcBef>
              <a:buChar char="✦"/>
              <a:defRPr sz="1600"/>
            </a:pPr>
            <a:r>
              <a:t>Maak een groepje van 2.</a:t>
            </a:r>
          </a:p>
          <a:p>
            <a:pPr lvl="2" marL="666750" indent="-222250" defTabSz="292100">
              <a:spcBef>
                <a:spcPts val="2100"/>
              </a:spcBef>
              <a:buChar char="✦"/>
              <a:defRPr sz="1600"/>
            </a:pPr>
            <a:r>
              <a:t>Je groepje start vanuit Dodemanseiland. Zoek de persoon op met die eilandkaart.</a:t>
            </a:r>
          </a:p>
          <a:p>
            <a:pPr lvl="2" marL="666750" indent="-222250" defTabSz="292100">
              <a:spcBef>
                <a:spcPts val="2100"/>
              </a:spcBef>
              <a:defRPr sz="1600"/>
            </a:pPr>
            <a:r>
              <a:t>3 mensen hebben eilandkaarten. Vraag hen:</a:t>
            </a:r>
          </a:p>
          <a:p>
            <a:pPr lvl="4" marL="1111250" indent="-222250" defTabSz="292100">
              <a:spcBef>
                <a:spcPts val="2100"/>
              </a:spcBef>
              <a:buChar char="✓"/>
              <a:defRPr sz="1600"/>
            </a:pPr>
            <a:r>
              <a:t> Welk eiland zij hebben,</a:t>
            </a:r>
          </a:p>
          <a:p>
            <a:pPr lvl="4" marL="1111250" indent="-222250" defTabSz="292100">
              <a:spcBef>
                <a:spcPts val="2100"/>
              </a:spcBef>
              <a:buChar char="✓"/>
              <a:defRPr sz="1600"/>
            </a:pPr>
            <a:r>
              <a:t> Als je bij het juiste eiland bent, vraag om: boot “A” </a:t>
            </a:r>
            <a:r>
              <a:rPr b="1"/>
              <a:t>of </a:t>
            </a:r>
            <a:r>
              <a:t>om boot “B”,</a:t>
            </a:r>
          </a:p>
          <a:p>
            <a:pPr lvl="4" marL="1111250" indent="-222250" defTabSz="292100">
              <a:spcBef>
                <a:spcPts val="2100"/>
              </a:spcBef>
              <a:buChar char="✓"/>
              <a:defRPr sz="1600"/>
            </a:pPr>
            <a:r>
              <a:t>Je mag maar om 1 optie tegelijk vragen,</a:t>
            </a:r>
          </a:p>
          <a:p>
            <a:pPr lvl="4" marL="1111250" indent="-222250" defTabSz="292100">
              <a:spcBef>
                <a:spcPts val="2100"/>
              </a:spcBef>
              <a:buChar char="✓"/>
              <a:defRPr sz="1600"/>
            </a:pPr>
            <a:r>
              <a:t> Je krijgt een eiland waar je heen vaart. Ga daar heen,</a:t>
            </a:r>
          </a:p>
          <a:p>
            <a:pPr lvl="4" marL="1111250" indent="-222250" defTabSz="292100">
              <a:spcBef>
                <a:spcPts val="2100"/>
              </a:spcBef>
              <a:buChar char="✓"/>
              <a:defRPr sz="1600"/>
            </a:pPr>
            <a:r>
              <a:t>Noteer je route {A of B) nauwgezet op je landkaart.</a:t>
            </a:r>
          </a:p>
          <a:p>
            <a:pPr marL="222250" indent="-222250" defTabSz="292100">
              <a:spcBef>
                <a:spcPts val="2100"/>
              </a:spcBef>
              <a:defRPr sz="1600"/>
            </a:pPr>
            <a:r>
              <a:t>Klaar1? Teken de route die je hebt gevolgd (inclusief herhalingen) uit in JFLAP “Finite Automatica” (individueel) </a:t>
            </a:r>
          </a:p>
          <a:p>
            <a:pPr marL="222250" indent="-222250" defTabSz="292100">
              <a:spcBef>
                <a:spcPts val="2100"/>
              </a:spcBef>
              <a:defRPr sz="1600"/>
            </a:pPr>
            <a:r>
              <a:t>Klaar2? Meld rustig aan de leraar dat je klaar bent met JFLAP, er zullen presentaties volgen als iedereen zover is.</a:t>
            </a:r>
          </a:p>
          <a:p>
            <a:pPr marL="222250" indent="-222250" defTabSz="292100">
              <a:spcBef>
                <a:spcPts val="2100"/>
              </a:spcBef>
              <a:defRPr sz="1600"/>
            </a:pPr>
            <a:r>
              <a:t>Klaar3? Probeer alles van de link in magister onder p3 presentaties “advanced loops” uit te voeren in python.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